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A710-D7D8-4AFF-B3F6-C10BAFA238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17AB-A645-4B3D-9BF9-F27BADEAB5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35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A710-D7D8-4AFF-B3F6-C10BAFA238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17AB-A645-4B3D-9BF9-F27BADEAB5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05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A710-D7D8-4AFF-B3F6-C10BAFA238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17AB-A645-4B3D-9BF9-F27BADEAB5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18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A710-D7D8-4AFF-B3F6-C10BAFA238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17AB-A645-4B3D-9BF9-F27BADEAB5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64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A710-D7D8-4AFF-B3F6-C10BAFA238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17AB-A645-4B3D-9BF9-F27BADEAB5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76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A710-D7D8-4AFF-B3F6-C10BAFA238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17AB-A645-4B3D-9BF9-F27BADEAB5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96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A710-D7D8-4AFF-B3F6-C10BAFA238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17AB-A645-4B3D-9BF9-F27BADEAB5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83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A710-D7D8-4AFF-B3F6-C10BAFA238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17AB-A645-4B3D-9BF9-F27BADEAB5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0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A710-D7D8-4AFF-B3F6-C10BAFA238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17AB-A645-4B3D-9BF9-F27BADEAB5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05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A710-D7D8-4AFF-B3F6-C10BAFA238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17AB-A645-4B3D-9BF9-F27BADEAB5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44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A710-D7D8-4AFF-B3F6-C10BAFA238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17AB-A645-4B3D-9BF9-F27BADEAB5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10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5A710-D7D8-4AFF-B3F6-C10BAFA238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017AB-A645-4B3D-9BF9-F27BADEAB5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92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908720"/>
            <a:ext cx="7560840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 smtClean="0"/>
          </a:p>
          <a:p>
            <a:pPr algn="ctr"/>
            <a:r>
              <a:rPr lang="fr-FR" sz="3600" dirty="0" smtClean="0"/>
              <a:t>Oral CPET</a:t>
            </a:r>
          </a:p>
          <a:p>
            <a:pPr algn="ctr"/>
            <a:endParaRPr lang="fr-FR" sz="3600" dirty="0" smtClean="0"/>
          </a:p>
          <a:p>
            <a:pPr algn="ctr"/>
            <a:endParaRPr lang="fr-FR" dirty="0"/>
          </a:p>
          <a:p>
            <a:pPr algn="ctr"/>
            <a:r>
              <a:rPr lang="fr-FR" sz="2400" dirty="0" smtClean="0"/>
              <a:t>Rappel des conditions matérielles: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- 30 </a:t>
            </a:r>
            <a:r>
              <a:rPr lang="fr-FR" sz="2400" dirty="0" smtClean="0"/>
              <a:t>mn </a:t>
            </a:r>
            <a:r>
              <a:rPr lang="fr-FR" sz="1400" dirty="0" smtClean="0"/>
              <a:t>( </a:t>
            </a:r>
            <a:r>
              <a:rPr lang="fr-FR" sz="1400" dirty="0" smtClean="0"/>
              <a:t>15’ d’exposé +15’ d’entretien aucun temps de préparation)</a:t>
            </a:r>
            <a:endParaRPr lang="fr-FR" sz="1400" dirty="0" smtClean="0"/>
          </a:p>
          <a:p>
            <a:pPr algn="ctr"/>
            <a:r>
              <a:rPr lang="fr-FR" sz="2400" dirty="0" smtClean="0"/>
              <a:t>- Coefficient </a:t>
            </a:r>
            <a:r>
              <a:rPr lang="fr-FR" sz="2400" dirty="0" smtClean="0"/>
              <a:t>2</a:t>
            </a:r>
          </a:p>
          <a:p>
            <a:pPr algn="ctr"/>
            <a:r>
              <a:rPr lang="fr-FR" sz="2400" dirty="0" smtClean="0"/>
              <a:t>- Jury </a:t>
            </a:r>
            <a:r>
              <a:rPr lang="fr-FR" sz="2400" dirty="0" smtClean="0"/>
              <a:t>de 3 membres</a:t>
            </a:r>
          </a:p>
          <a:p>
            <a:pPr algn="ctr"/>
            <a:r>
              <a:rPr lang="fr-FR" sz="2400" dirty="0" smtClean="0"/>
              <a:t>- Tous </a:t>
            </a:r>
            <a:r>
              <a:rPr lang="fr-FR" sz="2400" dirty="0" smtClean="0"/>
              <a:t>les documents et supports sont autorisés</a:t>
            </a:r>
          </a:p>
          <a:p>
            <a:pPr algn="ctr"/>
            <a:r>
              <a:rPr lang="fr-FR" sz="2400" dirty="0" smtClean="0"/>
              <a:t>- Salle </a:t>
            </a:r>
            <a:r>
              <a:rPr lang="fr-FR" sz="2400" dirty="0" smtClean="0"/>
              <a:t>banalisée du lycée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26870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0"/>
            <a:ext cx="66452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lipse 3"/>
          <p:cNvSpPr/>
          <p:nvPr/>
        </p:nvSpPr>
        <p:spPr>
          <a:xfrm>
            <a:off x="6012160" y="4509120"/>
            <a:ext cx="1152128" cy="20882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150521" y="5157192"/>
            <a:ext cx="1606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20 points pour </a:t>
            </a:r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la soutenance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99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260648"/>
            <a:ext cx="7344816" cy="6480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La préparation de l’oral:</a:t>
            </a:r>
          </a:p>
          <a:p>
            <a:pPr algn="ctr"/>
            <a:endParaRPr lang="fr-FR" sz="2800" dirty="0"/>
          </a:p>
          <a:p>
            <a:pPr marL="285750" indent="-285750" algn="ctr">
              <a:buFontTx/>
              <a:buChar char="-"/>
            </a:pPr>
            <a:r>
              <a:rPr lang="fr-FR" sz="2400" dirty="0"/>
              <a:t>T</a:t>
            </a:r>
            <a:r>
              <a:rPr lang="fr-FR" sz="2400" dirty="0" smtClean="0"/>
              <a:t>iming: </a:t>
            </a:r>
          </a:p>
          <a:p>
            <a:pPr algn="ctr"/>
            <a:r>
              <a:rPr lang="fr-FR" sz="1600" dirty="0"/>
              <a:t>P</a:t>
            </a:r>
            <a:r>
              <a:rPr lang="fr-FR" sz="1600" dirty="0" smtClean="0"/>
              <a:t>résentation personnelle (environ 1 mn)</a:t>
            </a:r>
          </a:p>
          <a:p>
            <a:pPr algn="ctr"/>
            <a:r>
              <a:rPr lang="fr-FR" sz="1600" dirty="0" smtClean="0"/>
              <a:t>Présentation de l’entreprise (environ 3/4 minutes)</a:t>
            </a:r>
          </a:p>
          <a:p>
            <a:pPr algn="ctr"/>
            <a:r>
              <a:rPr lang="fr-FR" sz="1600" dirty="0" smtClean="0"/>
              <a:t>Présentation de l’étude technique (presque 10 minutes): avec une approche un peu </a:t>
            </a:r>
            <a:r>
              <a:rPr lang="fr-FR" sz="1600" dirty="0" smtClean="0"/>
              <a:t>différenciée de l’écrit…</a:t>
            </a:r>
            <a:endParaRPr lang="fr-FR" sz="1600" dirty="0" smtClean="0"/>
          </a:p>
          <a:p>
            <a:pPr algn="ctr"/>
            <a:r>
              <a:rPr lang="fr-FR" sz="1600" dirty="0" smtClean="0"/>
              <a:t>Conclusion (1 mn: ce que je vais faire, mes objectifs…)</a:t>
            </a:r>
          </a:p>
          <a:p>
            <a:pPr algn="ctr"/>
            <a:endParaRPr lang="fr-FR" sz="2400" dirty="0"/>
          </a:p>
          <a:p>
            <a:pPr marL="285750" indent="-285750" algn="ctr">
              <a:buFontTx/>
              <a:buChar char="-"/>
            </a:pPr>
            <a:r>
              <a:rPr lang="fr-FR" sz="2400" dirty="0" smtClean="0"/>
              <a:t>Fiches « aide mémoire » NE PAS LIRE !</a:t>
            </a:r>
          </a:p>
          <a:p>
            <a:pPr marL="285750" indent="-285750" algn="ctr">
              <a:buFontTx/>
              <a:buChar char="-"/>
            </a:pPr>
            <a:endParaRPr lang="fr-FR" sz="2400" dirty="0"/>
          </a:p>
          <a:p>
            <a:pPr marL="285750" indent="-285750" algn="ctr">
              <a:buFontTx/>
              <a:buChar char="-"/>
            </a:pPr>
            <a:r>
              <a:rPr lang="fr-FR" sz="2400" dirty="0" smtClean="0"/>
              <a:t>Power point ? </a:t>
            </a:r>
            <a:r>
              <a:rPr lang="fr-FR" sz="2400" dirty="0" err="1" smtClean="0"/>
              <a:t>Prezi</a:t>
            </a:r>
            <a:r>
              <a:rPr lang="fr-FR" sz="2400" dirty="0" smtClean="0"/>
              <a:t> ? Rien ?</a:t>
            </a:r>
          </a:p>
          <a:p>
            <a:pPr marL="285750" indent="-285750" algn="ctr">
              <a:buFontTx/>
              <a:buChar char="-"/>
            </a:pPr>
            <a:endParaRPr lang="fr-FR" sz="2400" dirty="0"/>
          </a:p>
          <a:p>
            <a:pPr marL="285750" indent="-285750" algn="ctr">
              <a:buFontTx/>
              <a:buChar char="-"/>
            </a:pPr>
            <a:r>
              <a:rPr lang="fr-FR" sz="2400" dirty="0" smtClean="0"/>
              <a:t>Entrainement: devant la glace ? devant la cousine ?...(au chrono : 15 mn)</a:t>
            </a:r>
          </a:p>
          <a:p>
            <a:pPr marL="285750" indent="-285750" algn="ctr">
              <a:buFontTx/>
              <a:buChar char="-"/>
            </a:pPr>
            <a:endParaRPr lang="fr-FR" sz="2400" dirty="0" smtClean="0"/>
          </a:p>
          <a:p>
            <a:pPr marL="285750" indent="-285750" algn="ctr">
              <a:buFontTx/>
              <a:buChar char="-"/>
            </a:pPr>
            <a:r>
              <a:rPr lang="fr-FR" sz="2400" dirty="0" smtClean="0"/>
              <a:t>Préparer </a:t>
            </a:r>
            <a:r>
              <a:rPr lang="fr-FR" sz="2400" dirty="0" smtClean="0"/>
              <a:t>la réponses aux </a:t>
            </a:r>
            <a:r>
              <a:rPr lang="fr-FR" sz="2400" dirty="0" smtClean="0"/>
              <a:t>questions </a:t>
            </a:r>
            <a:r>
              <a:rPr lang="fr-FR" sz="2400" dirty="0" smtClean="0"/>
              <a:t>possibles/probables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17657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404664"/>
            <a:ext cx="8712968" cy="6192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400" dirty="0"/>
              <a:t>Principales erreurs </a:t>
            </a:r>
            <a:r>
              <a:rPr lang="fr-FR" sz="2400" dirty="0" smtClean="0"/>
              <a:t>avec Power Point (PPT): </a:t>
            </a:r>
            <a:endParaRPr lang="fr-FR" sz="2400" dirty="0"/>
          </a:p>
          <a:p>
            <a:pPr algn="ctr"/>
            <a:endParaRPr lang="fr-FR" sz="2400" dirty="0"/>
          </a:p>
          <a:p>
            <a:pPr marL="342900" indent="-342900" algn="ctr">
              <a:buFont typeface="Arial" pitchFamily="34" charset="0"/>
              <a:buChar char="•"/>
            </a:pPr>
            <a:r>
              <a:rPr lang="fr-FR" sz="2400" dirty="0"/>
              <a:t>Pas de structure d'ensemble </a:t>
            </a:r>
            <a:r>
              <a:rPr lang="fr-FR" sz="1400" dirty="0" smtClean="0"/>
              <a:t>( il faut présenter un plan</a:t>
            </a:r>
            <a:r>
              <a:rPr lang="fr-FR" sz="1400" dirty="0"/>
              <a:t>),</a:t>
            </a:r>
            <a:endParaRPr lang="fr-FR" sz="2000" dirty="0"/>
          </a:p>
          <a:p>
            <a:pPr marL="342900" indent="-342900" algn="ctr">
              <a:buFont typeface="Arial" pitchFamily="34" charset="0"/>
              <a:buChar char="•"/>
            </a:pPr>
            <a:r>
              <a:rPr lang="fr-FR" sz="2400" dirty="0"/>
              <a:t>Trop de diapos </a:t>
            </a:r>
            <a:r>
              <a:rPr lang="fr-FR" sz="1400" dirty="0" smtClean="0"/>
              <a:t>( compter grand maximum 1 diapo </a:t>
            </a:r>
            <a:r>
              <a:rPr lang="fr-FR" sz="1400" dirty="0"/>
              <a:t>par minute),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fr-FR" sz="2400" dirty="0"/>
              <a:t>Trop d'effets visuels </a:t>
            </a:r>
            <a:r>
              <a:rPr lang="fr-FR" sz="1400" dirty="0" smtClean="0"/>
              <a:t>(évitez l’effet </a:t>
            </a:r>
            <a:r>
              <a:rPr lang="fr-FR" sz="1400" dirty="0"/>
              <a:t>gadget), </a:t>
            </a:r>
            <a:endParaRPr lang="fr-FR" sz="2400" dirty="0"/>
          </a:p>
          <a:p>
            <a:pPr marL="342900" indent="-342900" algn="ctr">
              <a:buFont typeface="Arial" pitchFamily="34" charset="0"/>
              <a:buChar char="•"/>
            </a:pPr>
            <a:r>
              <a:rPr lang="fr-FR" sz="2400" dirty="0"/>
              <a:t>Manque de coordination </a:t>
            </a:r>
            <a:r>
              <a:rPr lang="fr-FR" sz="2400" dirty="0" smtClean="0"/>
              <a:t>parole/diapos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fr-FR" sz="2400" dirty="0" smtClean="0"/>
              <a:t>Les </a:t>
            </a:r>
            <a:r>
              <a:rPr lang="fr-FR" sz="2400" dirty="0"/>
              <a:t>diapos </a:t>
            </a:r>
            <a:r>
              <a:rPr lang="fr-FR" sz="2400" dirty="0" smtClean="0"/>
              <a:t>servent de prompteur </a:t>
            </a:r>
            <a:r>
              <a:rPr lang="fr-FR" sz="1400" dirty="0" smtClean="0"/>
              <a:t>(évitez </a:t>
            </a:r>
            <a:r>
              <a:rPr lang="fr-FR" sz="1400" dirty="0"/>
              <a:t>de lire la diapo et même de la regarder, tournez vous vers l’auditoire pas vers l’écran </a:t>
            </a:r>
            <a:r>
              <a:rPr lang="fr-FR" sz="1400" dirty="0" smtClean="0"/>
              <a:t>! ne rédiger pas des paragraphes sur le PPT, seulement les idées principales et des illustrations)</a:t>
            </a:r>
            <a:endParaRPr lang="fr-FR" sz="1400" dirty="0"/>
          </a:p>
          <a:p>
            <a:pPr marL="342900" indent="-342900" algn="ctr">
              <a:buFont typeface="Arial" pitchFamily="34" charset="0"/>
              <a:buChar char="•"/>
            </a:pPr>
            <a:r>
              <a:rPr lang="fr-FR" sz="2400" dirty="0"/>
              <a:t>Manque de cohérence visuelle entre diapos  </a:t>
            </a:r>
            <a:r>
              <a:rPr lang="fr-FR" sz="1400" dirty="0" smtClean="0"/>
              <a:t>(il faut une </a:t>
            </a:r>
            <a:r>
              <a:rPr lang="fr-FR" sz="1400" dirty="0"/>
              <a:t>charte graphique stable), 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fr-FR" sz="2400" dirty="0"/>
              <a:t>Problème de lisibilité des diapos </a:t>
            </a:r>
            <a:r>
              <a:rPr lang="fr-FR" sz="1600" dirty="0" smtClean="0"/>
              <a:t>(attention au manque </a:t>
            </a:r>
            <a:r>
              <a:rPr lang="fr-FR" sz="1600" dirty="0"/>
              <a:t>de contraste, </a:t>
            </a:r>
            <a:r>
              <a:rPr lang="fr-FR" sz="1600" dirty="0" smtClean="0"/>
              <a:t>à l’excès </a:t>
            </a:r>
            <a:r>
              <a:rPr lang="fr-FR" sz="1600" dirty="0"/>
              <a:t>de </a:t>
            </a:r>
            <a:r>
              <a:rPr lang="fr-FR" sz="1600" dirty="0" smtClean="0"/>
              <a:t>texte, à la taille des polices...),</a:t>
            </a:r>
            <a:endParaRPr lang="fr-FR" sz="1600" dirty="0"/>
          </a:p>
          <a:p>
            <a:pPr marL="342900" indent="-342900" algn="ctr">
              <a:buFont typeface="Arial" pitchFamily="34" charset="0"/>
              <a:buChar char="•"/>
            </a:pPr>
            <a:r>
              <a:rPr lang="fr-FR" sz="2400" dirty="0"/>
              <a:t>Esthétique discutable... ,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fr-FR" sz="2400" dirty="0"/>
              <a:t>Mauvais positionnement de l’orateur par </a:t>
            </a:r>
            <a:r>
              <a:rPr lang="fr-FR" sz="2400" dirty="0" smtClean="0"/>
              <a:t>rapport à l’écran </a:t>
            </a:r>
            <a:r>
              <a:rPr lang="fr-FR" sz="1400" dirty="0" smtClean="0"/>
              <a:t>(n’empêchez pas le jury de voir la projection…mais ne vous cachez pas non plus dans un coin)</a:t>
            </a:r>
            <a:endParaRPr lang="fr-FR" sz="1400" dirty="0"/>
          </a:p>
          <a:p>
            <a:pPr marL="342900" indent="-342900" algn="ctr">
              <a:buFont typeface="Arial" pitchFamily="34" charset="0"/>
              <a:buChar char="•"/>
            </a:pPr>
            <a:r>
              <a:rPr lang="fr-FR" sz="2400" dirty="0">
                <a:solidFill>
                  <a:srgbClr val="FF0000"/>
                </a:solidFill>
              </a:rPr>
              <a:t>Orthographe</a:t>
            </a:r>
            <a:r>
              <a:rPr lang="fr-FR" sz="1400" dirty="0" smtClean="0">
                <a:solidFill>
                  <a:srgbClr val="FF0000"/>
                </a:solidFill>
              </a:rPr>
              <a:t>…(le zéro faute est indispensable)</a:t>
            </a:r>
            <a:endParaRPr lang="fr-FR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74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260648"/>
            <a:ext cx="7632848" cy="6336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Le jour J (et la veille)</a:t>
            </a:r>
          </a:p>
          <a:p>
            <a:pPr algn="ctr"/>
            <a:endParaRPr lang="fr-FR" sz="2800" dirty="0"/>
          </a:p>
          <a:p>
            <a:pPr marL="285750" indent="-285750" algn="ctr">
              <a:buFontTx/>
              <a:buChar char="-"/>
            </a:pPr>
            <a:r>
              <a:rPr lang="fr-FR" sz="2400" dirty="0" smtClean="0"/>
              <a:t>Venir au lycée vérifier la salle et le matériel (la veille)</a:t>
            </a:r>
          </a:p>
          <a:p>
            <a:pPr marL="285750" indent="-285750" algn="ctr">
              <a:buFontTx/>
              <a:buChar char="-"/>
            </a:pPr>
            <a:r>
              <a:rPr lang="fr-FR" sz="2400" dirty="0" smtClean="0"/>
              <a:t>Le jour J arriver en </a:t>
            </a:r>
            <a:r>
              <a:rPr lang="fr-FR" sz="2400" dirty="0" smtClean="0"/>
              <a:t>avance,</a:t>
            </a:r>
            <a:endParaRPr lang="fr-FR" sz="2400" dirty="0" smtClean="0"/>
          </a:p>
          <a:p>
            <a:pPr marL="285750" indent="-285750" algn="ctr">
              <a:buFontTx/>
              <a:buChar char="-"/>
            </a:pPr>
            <a:r>
              <a:rPr lang="fr-FR" sz="2400" dirty="0" smtClean="0"/>
              <a:t>Tenue vestimentaire: pro </a:t>
            </a:r>
            <a:r>
              <a:rPr lang="fr-FR" sz="1600" dirty="0" smtClean="0"/>
              <a:t>(attention tous les détails comptent </a:t>
            </a:r>
            <a:r>
              <a:rPr lang="fr-FR" sz="1600" dirty="0" smtClean="0"/>
              <a:t>: le sac, la trousse, le stylo…!),</a:t>
            </a:r>
            <a:endParaRPr lang="fr-FR" sz="1600" dirty="0" smtClean="0"/>
          </a:p>
          <a:p>
            <a:pPr marL="285750" indent="-285750" algn="ctr">
              <a:buFontTx/>
              <a:buChar char="-"/>
            </a:pPr>
            <a:r>
              <a:rPr lang="fr-FR" sz="2400" dirty="0" smtClean="0"/>
              <a:t>Rester </a:t>
            </a:r>
            <a:r>
              <a:rPr lang="fr-FR" sz="2400" dirty="0" smtClean="0"/>
              <a:t>debout,</a:t>
            </a:r>
            <a:endParaRPr lang="fr-FR" sz="2400" dirty="0" smtClean="0"/>
          </a:p>
          <a:p>
            <a:pPr marL="285750" indent="-285750" algn="ctr">
              <a:buFontTx/>
              <a:buChar char="-"/>
            </a:pPr>
            <a:r>
              <a:rPr lang="fr-FR" sz="2400" dirty="0" smtClean="0"/>
              <a:t>Les fiches dans la poche ou sur le bureau, dans </a:t>
            </a:r>
            <a:r>
              <a:rPr lang="fr-FR" sz="2400" dirty="0" smtClean="0"/>
              <a:t>l’ordre d’utilisation</a:t>
            </a:r>
            <a:endParaRPr lang="fr-FR" sz="2400" dirty="0" smtClean="0"/>
          </a:p>
          <a:p>
            <a:pPr marL="285750" indent="-285750" algn="ctr">
              <a:buFontTx/>
              <a:buChar char="-"/>
            </a:pPr>
            <a:r>
              <a:rPr lang="fr-FR" sz="2400" dirty="0" smtClean="0"/>
              <a:t>L’état d’esprit est l’échange et non l’interrogation….montrez que vous êtes un professionnel prêt à aller sur le marché du </a:t>
            </a:r>
            <a:r>
              <a:rPr lang="fr-FR" sz="2400" dirty="0" smtClean="0"/>
              <a:t>travail: soyez ouvert et prêt à l’échange.</a:t>
            </a:r>
            <a:endParaRPr lang="fr-FR" sz="2400" dirty="0" smtClean="0"/>
          </a:p>
          <a:p>
            <a:pPr marL="285750" indent="-285750" algn="ctr">
              <a:buFontTx/>
              <a:buChar char="-"/>
            </a:pPr>
            <a:r>
              <a:rPr lang="fr-FR" sz="2400" dirty="0" smtClean="0">
                <a:solidFill>
                  <a:srgbClr val="FF0000"/>
                </a:solidFill>
              </a:rPr>
              <a:t>Courtoisie, politesse, calme… en toutes circonstances</a:t>
            </a:r>
          </a:p>
          <a:p>
            <a:pPr marL="285750" indent="-285750" algn="ctr">
              <a:buFontTx/>
              <a:buChar char="-"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84623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700213"/>
            <a:ext cx="3572098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84438" y="333375"/>
            <a:ext cx="4038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dirty="0" smtClean="0"/>
              <a:t>(</a:t>
            </a:r>
            <a:r>
              <a:rPr lang="fr-FR" dirty="0"/>
              <a:t>restez zen 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61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373</Words>
  <Application>Microsoft Office PowerPoint</Application>
  <PresentationFormat>Affichage à l'écran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Professeur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Cariou</dc:creator>
  <cp:lastModifiedBy>Cariou</cp:lastModifiedBy>
  <cp:revision>7</cp:revision>
  <dcterms:created xsi:type="dcterms:W3CDTF">2016-04-08T05:58:39Z</dcterms:created>
  <dcterms:modified xsi:type="dcterms:W3CDTF">2016-05-25T12:36:35Z</dcterms:modified>
</cp:coreProperties>
</file>